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5" d="100"/>
          <a:sy n="75" d="100"/>
        </p:scale>
        <p:origin x="-74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F411-BEF6-4BD1-B18D-1901D6F98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2AD0-BB78-41B7-81AB-62C0D9405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77D6-48E2-4E79-B80E-99E5B19BE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8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40D3-B782-466D-89AE-4A735D97D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AB1C-7464-4565-A717-C5D8358CC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9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B094-E602-409A-B809-BDD085E94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8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00FCE-2A04-43AB-BB95-EB8698F08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9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7792-0935-4E46-A2C4-959FA2AEC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4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46B9-9236-4262-8639-825699692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0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03F8-08C6-4634-B8AB-AA623CEF2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1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EC44-D14D-4E99-84BF-298861668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4663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6338" y="6248400"/>
            <a:ext cx="141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55ABE8-8ECD-4A85-965F-122FEFB00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5761038"/>
            <a:ext cx="128587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5559425"/>
            <a:ext cx="76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High Altitude Ballooning As An EagleSat Testing Opportunity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altLang="en-US" sz="2400" kern="0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altLang="en-US" sz="2400" kern="0" dirty="0" smtClean="0">
                <a:latin typeface="Arial" charset="0"/>
                <a:cs typeface="Arial" charset="0"/>
              </a:rPr>
              <a:t>Presented by</a:t>
            </a:r>
          </a:p>
          <a:p>
            <a:pPr marL="0" indent="0" algn="ctr">
              <a:buNone/>
            </a:pPr>
            <a:r>
              <a:rPr lang="en-US" altLang="en-US" sz="2400" kern="0" dirty="0" smtClean="0">
                <a:latin typeface="Arial" charset="0"/>
                <a:cs typeface="Arial" charset="0"/>
              </a:rPr>
              <a:t>Zach Henney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Future 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Complete assembly of both Nest and EagleSat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Begin on-campus integration and testing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Take payload to Palestine, TX for HASP Integration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Flight scheduled for end of August / Start of September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Thank you for listening.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Zach Henney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henneyz@my.erau.edu</a:t>
            </a:r>
          </a:p>
          <a:p>
            <a:endParaRPr lang="en-US" altLang="en-US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Background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HASP Proposal Process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Current Design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Integration and Testing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Current Status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Future Work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In preparation for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EagleSat’s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2015 delivery, high altitude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testing will be conducted on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the 2014 HASP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balloon flight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Builds upon testing of early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EagleSat systems on the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2013 HASP flight 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73" y1="40258" x2="39573" y2="40258"/>
                        <a14:foregroundMark x1="35711" y1="42974" x2="35711" y2="42974"/>
                        <a14:foregroundMark x1="32485" y1="43924" x2="32485" y2="43924"/>
                        <a14:foregroundMark x1="27306" y1="46368" x2="27306" y2="46368"/>
                        <a14:foregroundMark x1="29577" y1="45350" x2="29577" y2="45350"/>
                        <a14:foregroundMark x1="33757" y1="43924" x2="33757" y2="43924"/>
                        <a14:foregroundMark x1="28169" y1="45689" x2="28169" y2="45689"/>
                        <a14:foregroundMark x1="24625" y1="47658" x2="24625" y2="47658"/>
                        <a14:foregroundMark x1="23671" y1="48133" x2="23671" y2="48133"/>
                        <a14:foregroundMark x1="50432" y1="26612" x2="50432" y2="26612"/>
                        <a14:foregroundMark x1="52385" y1="25594" x2="52385" y2="25594"/>
                        <a14:foregroundMark x1="54066" y1="28377" x2="54066" y2="28377"/>
                        <a14:foregroundMark x1="57428" y1="32519" x2="57428" y2="32519"/>
                        <a14:foregroundMark x1="57428" y1="30618" x2="57428" y2="30618"/>
                        <a14:foregroundMark x1="55475" y1="29939" x2="55475" y2="29939"/>
                        <a14:foregroundMark x1="60109" y1="29464" x2="60109" y2="29464"/>
                        <a14:foregroundMark x1="62790" y1="27699" x2="62790" y2="27699"/>
                        <a14:foregroundMark x1="65470" y1="26409" x2="65470" y2="26409"/>
                        <a14:foregroundMark x1="68923" y1="24644" x2="68923" y2="24644"/>
                        <a14:foregroundMark x1="70195" y1="23829" x2="70195" y2="23829"/>
                        <a14:foregroundMark x1="67197" y1="26409" x2="67197" y2="26409"/>
                        <a14:foregroundMark x1="71831" y1="45350" x2="71831" y2="45350"/>
                        <a14:foregroundMark x1="71740" y1="42974" x2="71740" y2="42974"/>
                        <a14:foregroundMark x1="57974" y1="43109" x2="57974" y2="43109"/>
                        <a14:foregroundMark x1="51068" y1="44399" x2="51068" y2="44399"/>
                        <a14:foregroundMark x1="51386" y1="51324" x2="51386" y2="51324"/>
                        <a14:foregroundMark x1="53975" y1="47318" x2="53975" y2="47318"/>
                        <a14:foregroundMark x1="51704" y1="62254" x2="51704" y2="62254"/>
                        <a14:foregroundMark x1="54521" y1="60014" x2="54521" y2="60014"/>
                        <a14:foregroundMark x1="60200" y1="66599" x2="60200" y2="66599"/>
                        <a14:foregroundMark x1="56338" y1="50984" x2="56338" y2="50984"/>
                        <a14:foregroundMark x1="74421" y1="46368" x2="74421" y2="46368"/>
                        <a14:backgroundMark x1="27306" y1="30957" x2="27306" y2="30957"/>
                        <a14:backgroundMark x1="35484" y1="25798" x2="35484" y2="2579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9316"/>
            <a:ext cx="9144000" cy="6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i="1" dirty="0" smtClean="0">
                <a:latin typeface="Arial" charset="0"/>
                <a:cs typeface="Arial" charset="0"/>
              </a:rPr>
              <a:t>Nest</a:t>
            </a:r>
            <a:r>
              <a:rPr lang="en-US" altLang="en-US" dirty="0" smtClean="0">
                <a:latin typeface="Arial" charset="0"/>
                <a:cs typeface="Arial" charset="0"/>
              </a:rPr>
              <a:t> Integration Module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Interfaces between HASP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systems and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EagleSat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Controls power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delivery to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EagleSat, brings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data down from 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EagleSat  to HASP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0" b="92950" l="9927" r="89969">
                        <a14:foregroundMark x1="35423" y1="71985" x2="35423" y2="71985"/>
                        <a14:foregroundMark x1="42215" y1="31725" x2="42215" y2="31725"/>
                        <a14:foregroundMark x1="43992" y1="29685" x2="43992" y2="29685"/>
                        <a14:foregroundMark x1="46917" y1="30983" x2="46917" y2="30983"/>
                        <a14:foregroundMark x1="60397" y1="28942" x2="60397" y2="28942"/>
                        <a14:foregroundMark x1="59457" y1="19295" x2="59457" y2="19295"/>
                        <a14:foregroundMark x1="59875" y1="16698" x2="59875" y2="16698"/>
                        <a14:foregroundMark x1="59875" y1="15770" x2="59875" y2="15770"/>
                        <a14:foregroundMark x1="72518" y1="58071" x2="72518" y2="58071"/>
                        <a14:foregroundMark x1="48067" y1="87384" x2="48067" y2="87384"/>
                        <a14:foregroundMark x1="46708" y1="88126" x2="46708" y2="88126"/>
                        <a14:foregroundMark x1="45141" y1="85158" x2="45141" y2="85158"/>
                        <a14:foregroundMark x1="21839" y1="54731" x2="21839" y2="54731"/>
                        <a14:foregroundMark x1="24242" y1="58256" x2="24242" y2="58256"/>
                        <a14:foregroundMark x1="23093" y1="56215" x2="23093" y2="56215"/>
                        <a14:foregroundMark x1="43469" y1="63080" x2="43469" y2="63080"/>
                        <a14:foregroundMark x1="51724" y1="46753" x2="51724" y2="46753"/>
                        <a14:foregroundMark x1="48171" y1="89425" x2="48171" y2="89425"/>
                        <a14:foregroundMark x1="21317" y1="53618" x2="21317" y2="53618"/>
                        <a14:backgroundMark x1="47022" y1="90724" x2="47022" y2="90724"/>
                        <a14:backgroundMark x1="74608" y1="57885" x2="74608" y2="57885"/>
                        <a14:backgroundMark x1="72100" y1="60668" x2="72100" y2="60668"/>
                        <a14:backgroundMark x1="35110" y1="19481" x2="35110" y2="19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3418" r="20493" b="7748"/>
          <a:stretch/>
        </p:blipFill>
        <p:spPr>
          <a:xfrm>
            <a:off x="3644389" y="2057400"/>
            <a:ext cx="5521734" cy="45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EagleSat Test Model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Includes key systems: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Power, Communications, </a:t>
            </a:r>
            <a:br>
              <a:rPr lang="en-US" altLang="en-US" sz="2400" dirty="0" smtClean="0">
                <a:latin typeface="Arial" charset="0"/>
                <a:cs typeface="Arial" charset="0"/>
              </a:rPr>
            </a:br>
            <a:r>
              <a:rPr lang="en-US" altLang="en-US" sz="2400" dirty="0" smtClean="0">
                <a:latin typeface="Arial" charset="0"/>
                <a:cs typeface="Arial" charset="0"/>
              </a:rPr>
              <a:t>OBC, Memory Tests, </a:t>
            </a:r>
            <a:br>
              <a:rPr lang="en-US" altLang="en-US" sz="2400" dirty="0" smtClean="0">
                <a:latin typeface="Arial" charset="0"/>
                <a:cs typeface="Arial" charset="0"/>
              </a:rPr>
            </a:br>
            <a:r>
              <a:rPr lang="en-US" altLang="en-US" sz="2400" dirty="0" smtClean="0">
                <a:latin typeface="Arial" charset="0"/>
                <a:cs typeface="Arial" charset="0"/>
              </a:rPr>
              <a:t>Pumpkin</a:t>
            </a:r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Structure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Will rely on solar panels</a:t>
            </a:r>
            <a:r>
              <a:rPr lang="en-US" altLang="en-US" sz="2800" dirty="0">
                <a:latin typeface="Arial" charset="0"/>
                <a:cs typeface="Arial" charset="0"/>
              </a:rPr>
              <a:t/>
            </a:r>
            <a:br>
              <a:rPr lang="en-US" altLang="en-US" sz="2800" dirty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instead of HASP for</a:t>
            </a:r>
            <a:br>
              <a:rPr lang="en-US" altLang="en-US" sz="2800" dirty="0" smtClean="0">
                <a:latin typeface="Arial" charset="0"/>
                <a:cs typeface="Arial" charset="0"/>
              </a:rPr>
            </a:br>
            <a:r>
              <a:rPr lang="en-US" altLang="en-US" sz="2800" dirty="0" smtClean="0">
                <a:latin typeface="Arial" charset="0"/>
                <a:cs typeface="Arial" charset="0"/>
              </a:rPr>
              <a:t>power (when possible)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952" l="8178" r="89959">
                        <a14:foregroundMark x1="57746" y1="70129" x2="57746" y2="70129"/>
                        <a14:foregroundMark x1="56338" y1="37203" x2="56338" y2="37203"/>
                        <a14:foregroundMark x1="66879" y1="57094" x2="66879" y2="57094"/>
                        <a14:foregroundMark x1="45161" y1="45553" x2="45161" y2="45553"/>
                        <a14:foregroundMark x1="50023" y1="62254" x2="50023" y2="62254"/>
                        <a14:foregroundMark x1="42572" y1="63069" x2="42572" y2="63069"/>
                        <a14:foregroundMark x1="33121" y1="58520" x2="33121" y2="58520"/>
                        <a14:foregroundMark x1="29350" y1="50170" x2="29350" y2="50170"/>
                        <a14:foregroundMark x1="28805" y1="24372" x2="28805" y2="24372"/>
                        <a14:foregroundMark x1="29805" y1="21589" x2="29805" y2="21589"/>
                        <a14:foregroundMark x1="31395" y1="16293" x2="31395" y2="16293"/>
                        <a14:foregroundMark x1="44389" y1="16768" x2="44389" y2="16768"/>
                        <a14:foregroundMark x1="48069" y1="22267" x2="48069" y2="22267"/>
                        <a14:foregroundMark x1="44298" y1="17447" x2="44298" y2="17447"/>
                        <a14:foregroundMark x1="40118" y1="16497" x2="40118" y2="16497"/>
                        <a14:foregroundMark x1="48705" y1="13714" x2="48387" y2="13238"/>
                        <a14:foregroundMark x1="26352" y1="24847" x2="26352" y2="24847"/>
                        <a14:foregroundMark x1="18719" y1="28853" x2="18719" y2="28853"/>
                        <a14:foregroundMark x1="23535" y1="26884" x2="23535" y2="26884"/>
                        <a14:foregroundMark x1="21172" y1="27902" x2="21172" y2="27902"/>
                        <a14:foregroundMark x1="22581" y1="26273" x2="22581" y2="26273"/>
                        <a14:foregroundMark x1="24625" y1="71894" x2="24625" y2="71894"/>
                        <a14:foregroundMark x1="37619" y1="78140" x2="37619" y2="78140"/>
                        <a14:foregroundMark x1="43662" y1="83096" x2="43662" y2="83096"/>
                        <a14:foregroundMark x1="40981" y1="82010" x2="40981" y2="82010"/>
                        <a14:foregroundMark x1="41845" y1="85879" x2="41845" y2="85879"/>
                        <a14:foregroundMark x1="43571" y1="82010" x2="43571" y2="82010"/>
                        <a14:foregroundMark x1="43889" y1="87441" x2="43889" y2="87441"/>
                        <a14:foregroundMark x1="48296" y1="80244" x2="48296" y2="80244"/>
                        <a14:foregroundMark x1="36029" y1="70944" x2="36029" y2="70944"/>
                        <a14:foregroundMark x1="27533" y1="65105" x2="27533" y2="65105"/>
                        <a14:foregroundMark x1="33757" y1="66735" x2="33757" y2="66735"/>
                        <a14:foregroundMark x1="29123" y1="60353" x2="29123" y2="60353"/>
                        <a14:foregroundMark x1="31168" y1="70265" x2="31168" y2="70265"/>
                        <a14:foregroundMark x1="25170" y1="61303" x2="25170" y2="61303"/>
                        <a14:foregroundMark x1="29350" y1="53089" x2="29350" y2="53089"/>
                        <a14:foregroundMark x1="28623" y1="38968" x2="28623" y2="38968"/>
                        <a14:foregroundMark x1="27624" y1="30143" x2="27624" y2="30143"/>
                        <a14:foregroundMark x1="28169" y1="22267" x2="28169" y2="22267"/>
                        <a14:foregroundMark x1="28487" y1="16293" x2="28487" y2="16293"/>
                        <a14:foregroundMark x1="29123" y1="18262" x2="29123" y2="18262"/>
                        <a14:foregroundMark x1="42890" y1="18262" x2="42890" y2="18262"/>
                        <a14:foregroundMark x1="48296" y1="17447" x2="48296" y2="17447"/>
                        <a14:foregroundMark x1="55157" y1="14189" x2="55157" y2="14189"/>
                        <a14:foregroundMark x1="44616" y1="20978" x2="44616" y2="20978"/>
                        <a14:foregroundMark x1="37937" y1="15682" x2="37937" y2="15682"/>
                        <a14:foregroundMark x1="36256" y1="15343" x2="36256" y2="15343"/>
                        <a14:foregroundMark x1="40663" y1="14732" x2="40663" y2="14732"/>
                        <a14:foregroundMark x1="43662" y1="12763" x2="43662" y2="12763"/>
                        <a14:foregroundMark x1="47206" y1="14392" x2="47206" y2="14392"/>
                        <a14:foregroundMark x1="45161" y1="15479" x2="45161" y2="15479"/>
                        <a14:foregroundMark x1="45934" y1="13442" x2="45934" y2="13442"/>
                        <a14:foregroundMark x1="50114" y1="15207" x2="50114" y2="15207"/>
                        <a14:foregroundMark x1="51386" y1="13917" x2="51386" y2="13917"/>
                        <a14:foregroundMark x1="54294" y1="13238" x2="54294" y2="13238"/>
                        <a14:foregroundMark x1="63562" y1="14528" x2="63562" y2="14528"/>
                        <a14:foregroundMark x1="62790" y1="13917" x2="62790" y2="13917"/>
                        <a14:foregroundMark x1="39119" y1="64969" x2="39119" y2="64969"/>
                        <a14:foregroundMark x1="32803" y1="63883" x2="32803" y2="63883"/>
                        <a14:foregroundMark x1="32167" y1="61914" x2="32167" y2="61914"/>
                        <a14:foregroundMark x1="30668" y1="60828" x2="30668" y2="60828"/>
                        <a14:foregroundMark x1="36029" y1="63204" x2="36029" y2="63204"/>
                        <a14:foregroundMark x1="34621" y1="63544" x2="34621" y2="63544"/>
                        <a14:foregroundMark x1="36120" y1="58859" x2="36120" y2="58859"/>
                        <a14:foregroundMark x1="38483" y1="63204" x2="38483" y2="63204"/>
                        <a14:foregroundMark x1="37528" y1="58248" x2="37301" y2="58859"/>
                        <a14:foregroundMark x1="25579" y1="80855" x2="25579" y2="80855"/>
                        <a14:foregroundMark x1="26670" y1="82485" x2="26670" y2="82485"/>
                        <a14:foregroundMark x1="27079" y1="80855" x2="27079" y2="80855"/>
                        <a14:foregroundMark x1="22990" y1="81331" x2="22990" y2="81331"/>
                        <a14:foregroundMark x1="15902" y1="79566" x2="15902" y2="79566"/>
                        <a14:foregroundMark x1="48614" y1="82349" x2="48614" y2="82349"/>
                        <a14:foregroundMark x1="54430" y1="78140" x2="54430" y2="78140"/>
                        <a14:foregroundMark x1="48160" y1="77189" x2="48160" y2="77189"/>
                        <a14:foregroundMark x1="54612" y1="85200" x2="54612" y2="85200"/>
                        <a14:foregroundMark x1="55929" y1="79294" x2="55929" y2="79294"/>
                        <a14:foregroundMark x1="54521" y1="87644" x2="54521" y2="87644"/>
                        <a14:foregroundMark x1="55929" y1="84114" x2="55929" y2="84114"/>
                        <a14:foregroundMark x1="51931" y1="82960" x2="51931" y2="82960"/>
                        <a14:foregroundMark x1="57746" y1="80109" x2="57746" y2="80109"/>
                        <a14:foregroundMark x1="51931" y1="82010" x2="51931" y2="82010"/>
                        <a14:foregroundMark x1="58383" y1="81059" x2="58383" y2="81059"/>
                        <a14:foregroundMark x1="42026" y1="74270" x2="42026" y2="74270"/>
                        <a14:foregroundMark x1="38392" y1="75900" x2="38392" y2="75900"/>
                        <a14:foregroundMark x1="55066" y1="69925" x2="55066" y2="69925"/>
                        <a14:foregroundMark x1="55793" y1="72030" x2="55793" y2="72030"/>
                        <a14:foregroundMark x1="56565" y1="68703" x2="56565" y2="68703"/>
                        <a14:foregroundMark x1="56247" y1="70740" x2="56247" y2="70740"/>
                        <a14:foregroundMark x1="44207" y1="72845" x2="44207" y2="72845"/>
                        <a14:foregroundMark x1="44071" y1="78479" x2="44071" y2="78479"/>
                        <a14:foregroundMark x1="41163" y1="75900" x2="41163" y2="75900"/>
                        <a14:foregroundMark x1="47433" y1="88459" x2="47433" y2="88459"/>
                        <a14:foregroundMark x1="48614" y1="89206" x2="48614" y2="89206"/>
                        <a14:foregroundMark x1="51386" y1="89070" x2="51386" y2="89070"/>
                        <a14:foregroundMark x1="38392" y1="84386" x2="38392" y2="84386"/>
                        <a14:foregroundMark x1="37438" y1="86694" x2="37438" y2="86694"/>
                        <a14:foregroundMark x1="35575" y1="84114" x2="35575" y2="84114"/>
                        <a14:foregroundMark x1="34530" y1="82010" x2="34530" y2="82010"/>
                        <a14:foregroundMark x1="37756" y1="82960" x2="37301" y2="82960"/>
                        <a14:foregroundMark x1="32667" y1="82010" x2="32167" y2="81331"/>
                        <a14:foregroundMark x1="30532" y1="79294" x2="30532" y2="79294"/>
                        <a14:foregroundMark x1="41935" y1="57298" x2="41935" y2="57298"/>
                        <a14:foregroundMark x1="37301" y1="50713" x2="37301" y2="50713"/>
                        <a14:foregroundMark x1="42708" y1="37814" x2="42708" y2="37814"/>
                        <a14:foregroundMark x1="35802" y1="34487" x2="35802" y2="34487"/>
                        <a14:foregroundMark x1="40345" y1="50984" x2="40345" y2="50984"/>
                        <a14:foregroundMark x1="44525" y1="34963" x2="44525" y2="34963"/>
                        <a14:foregroundMark x1="36120" y1="28988" x2="36120" y2="28988"/>
                        <a14:foregroundMark x1="34711" y1="39919" x2="34711" y2="39919"/>
                        <a14:foregroundMark x1="33439" y1="29192" x2="33439" y2="29192"/>
                        <a14:foregroundMark x1="31940" y1="35098" x2="31940" y2="35098"/>
                        <a14:foregroundMark x1="32485" y1="27088" x2="32485" y2="27088"/>
                        <a14:foregroundMark x1="42026" y1="28988" x2="42026" y2="28988"/>
                        <a14:foregroundMark x1="35393" y1="43313" x2="35393" y2="43313"/>
                        <a14:foregroundMark x1="33530" y1="53564" x2="33530" y2="53564"/>
                        <a14:foregroundMark x1="37528" y1="42363" x2="37528" y2="42363"/>
                        <a14:foregroundMark x1="39800" y1="31432" x2="39800" y2="31432"/>
                        <a14:foregroundMark x1="34075" y1="50373" x2="34075" y2="50373"/>
                        <a14:foregroundMark x1="32667" y1="53225" x2="32667" y2="53225"/>
                        <a14:foregroundMark x1="31486" y1="42159" x2="31486" y2="42159"/>
                        <a14:foregroundMark x1="33848" y1="52614" x2="33848" y2="52614"/>
                        <a14:foregroundMark x1="44752" y1="56483" x2="44752" y2="56483"/>
                        <a14:foregroundMark x1="47433" y1="50034" x2="47433" y2="50034"/>
                        <a14:foregroundMark x1="47115" y1="30143" x2="47115" y2="30143"/>
                        <a14:foregroundMark x1="43571" y1="28174" x2="43571" y2="28174"/>
                        <a14:foregroundMark x1="47433" y1="38018" x2="47433" y2="38018"/>
                        <a14:foregroundMark x1="35166" y1="17923" x2="35166" y2="17923"/>
                        <a14:foregroundMark x1="38937" y1="37339" x2="38937" y2="37339"/>
                        <a14:foregroundMark x1="70423" y1="21453" x2="70423" y2="21453"/>
                        <a14:foregroundMark x1="73557" y1="22267" x2="73557" y2="22267"/>
                        <a14:foregroundMark x1="76647" y1="22878" x2="76647" y2="22878"/>
                        <a14:foregroundMark x1="80327" y1="23693" x2="80327" y2="23693"/>
                        <a14:foregroundMark x1="82917" y1="23829" x2="82917" y2="23829"/>
                        <a14:foregroundMark x1="87415" y1="25119" x2="87415" y2="25119"/>
                        <a14:foregroundMark x1="89232" y1="25798" x2="89232" y2="25798"/>
                        <a14:foregroundMark x1="86324" y1="24847" x2="86324" y2="24847"/>
                        <a14:foregroundMark x1="84643" y1="24168" x2="84643" y2="24168"/>
                        <a14:foregroundMark x1="82054" y1="23354" x2="82054" y2="23354"/>
                        <a14:foregroundMark x1="77737" y1="24033" x2="77737" y2="24033"/>
                        <a14:foregroundMark x1="76874" y1="23829" x2="76874" y2="23829"/>
                        <a14:foregroundMark x1="74966" y1="23354" x2="74966" y2="23354"/>
                        <a14:foregroundMark x1="89459" y1="25594" x2="89459" y2="25594"/>
                        <a14:foregroundMark x1="20445" y1="28174" x2="20445" y2="28174"/>
                        <a14:foregroundMark x1="19446" y1="28513" x2="19446" y2="28513"/>
                        <a14:foregroundMark x1="19355" y1="27359" x2="19355" y2="27359"/>
                        <a14:foregroundMark x1="21490" y1="27088" x2="21490" y2="27088"/>
                        <a14:foregroundMark x1="11086" y1="32383" x2="11086" y2="32383"/>
                        <a14:foregroundMark x1="10950" y1="31432" x2="10950" y2="31432"/>
                        <a14:foregroundMark x1="8178" y1="31908" x2="8178" y2="31908"/>
                        <a14:foregroundMark x1="9587" y1="32722" x2="9587" y2="32722"/>
                        <a14:foregroundMark x1="18401" y1="76714" x2="18401" y2="76714"/>
                        <a14:foregroundMark x1="20536" y1="72845" x2="20536" y2="72845"/>
                        <a14:foregroundMark x1="28487" y1="44603" x2="28487" y2="44603"/>
                        <a14:foregroundMark x1="28714" y1="34487" x2="28714" y2="34487"/>
                        <a14:foregroundMark x1="27942" y1="27902" x2="27942" y2="27902"/>
                        <a14:foregroundMark x1="43980" y1="19348" x2="43980" y2="19348"/>
                        <a14:foregroundMark x1="56338" y1="15003" x2="56338" y2="15003"/>
                        <a14:foregroundMark x1="59564" y1="14189" x2="59564" y2="14189"/>
                        <a14:foregroundMark x1="42572" y1="13578" x2="42572" y2="13578"/>
                        <a14:foregroundMark x1="38164" y1="14732" x2="38164" y2="14732"/>
                        <a14:foregroundMark x1="39346" y1="14053" x2="39346" y2="14053"/>
                        <a14:foregroundMark x1="40345" y1="13442" x2="40345" y2="13442"/>
                        <a14:foregroundMark x1="34939" y1="15003" x2="34939" y2="15003"/>
                        <a14:foregroundMark x1="33848" y1="15207" x2="33848" y2="15207"/>
                        <a14:foregroundMark x1="32667" y1="14732" x2="32667" y2="14732"/>
                        <a14:foregroundMark x1="37756" y1="14392" x2="37756" y2="14392"/>
                        <a14:foregroundMark x1="71740" y1="21792" x2="71740" y2="21792"/>
                        <a14:foregroundMark x1="69150" y1="21792" x2="69150" y2="21792"/>
                        <a14:foregroundMark x1="69468" y1="21317" x2="69468" y2="21317"/>
                        <a14:foregroundMark x1="69559" y1="20978" x2="69559" y2="20978"/>
                        <a14:foregroundMark x1="25261" y1="25322" x2="25261" y2="25322"/>
                        <a14:foregroundMark x1="24580" y1="25255" x2="24580" y2="25255"/>
                        <a14:foregroundMark x1="23807" y1="25458" x2="23807" y2="25458"/>
                        <a14:foregroundMark x1="21081" y1="26884" x2="21081" y2="26884"/>
                        <a14:foregroundMark x1="20264" y1="27155" x2="20264" y2="27155"/>
                        <a14:foregroundMark x1="21808" y1="26612" x2="21808" y2="26612"/>
                        <a14:foregroundMark x1="18582" y1="28038" x2="18582" y2="28038"/>
                        <a14:foregroundMark x1="9041" y1="32587" x2="9041" y2="32587"/>
                        <a14:foregroundMark x1="8905" y1="33469" x2="8905" y2="33469"/>
                        <a14:foregroundMark x1="8814" y1="31976" x2="8814" y2="31976"/>
                        <a14:foregroundMark x1="8496" y1="32926" x2="8496" y2="32926"/>
                        <a14:foregroundMark x1="8314" y1="33944" x2="8314" y2="33944"/>
                        <a14:foregroundMark x1="11677" y1="30550" x2="11677" y2="30550"/>
                        <a14:foregroundMark x1="12631" y1="29803" x2="12721" y2="29803"/>
                        <a14:foregroundMark x1="28351" y1="18330" x2="28351" y2="18330"/>
                        <a14:foregroundMark x1="26851" y1="23150" x2="26851" y2="23150"/>
                        <a14:foregroundMark x1="57593" y1="15361" x2="57593" y2="15361"/>
                        <a14:foregroundMark x1="70609" y1="87043" x2="70609" y2="87043"/>
                        <a14:foregroundMark x1="68789" y1="88924" x2="68789" y2="88924"/>
                        <a14:foregroundMark x1="64241" y1="89342" x2="64241" y2="89342"/>
                        <a14:foregroundMark x1="64661" y1="89551" x2="64661" y2="89551"/>
                        <a14:foregroundMark x1="63961" y1="89551" x2="63961" y2="89551"/>
                        <a14:foregroundMark x1="45136" y1="89446" x2="45136" y2="89446"/>
                        <a14:foregroundMark x1="47446" y1="13375" x2="47446" y2="13375"/>
                        <a14:foregroundMark x1="48006" y1="12748" x2="48006" y2="12748"/>
                        <a14:backgroundMark x1="67333" y1="26273" x2="67333" y2="26273"/>
                        <a14:backgroundMark x1="66652" y1="17244" x2="66652" y2="17244"/>
                        <a14:backgroundMark x1="68923" y1="27699" x2="68923" y2="27699"/>
                        <a14:backgroundMark x1="75602" y1="21113" x2="75602" y2="21113"/>
                        <a14:backgroundMark x1="25488" y1="19552" x2="25488" y2="19552"/>
                        <a14:backgroundMark x1="26352" y1="21317" x2="26352" y2="21317"/>
                        <a14:backgroundMark x1="77101" y1="21113" x2="77101" y2="21113"/>
                        <a14:backgroundMark x1="77965" y1="22267" x2="77965" y2="22267"/>
                        <a14:backgroundMark x1="26352" y1="23625" x2="26352" y2="23625"/>
                        <a14:backgroundMark x1="74108" y1="38036" x2="74108" y2="38036"/>
                        <a14:backgroundMark x1="78726" y1="45977" x2="78726" y2="45977"/>
                        <a14:backgroundMark x1="24983" y1="51411" x2="24983" y2="51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752600"/>
            <a:ext cx="5943600" cy="39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HASP Proposal Process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Detailed the goals of the EagleSat program and the need for a space-like testing environment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Testing on a long duration, near-space flight would offer a systems test that could not be easily recreated in a laboratory environment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Would utilize NASA resources to test the payload prior to delivery to NASA in 2015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Would utilize and build off hardware used on 2013 HASP flight</a:t>
            </a:r>
          </a:p>
          <a:p>
            <a:pPr eaLnBrk="1" hangingPunct="1"/>
            <a:endParaRPr lang="en-US" alt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9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Current Design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8110" r="1471"/>
          <a:stretch/>
        </p:blipFill>
        <p:spPr>
          <a:xfrm>
            <a:off x="1231900" y="1600200"/>
            <a:ext cx="7112000" cy="44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Integration and Testing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Testing begins after Nest and EagleSat have been integrated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Will conduct a series of hot and cold cycles while communicating over serial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Temperatures range from -60 to 60</a:t>
            </a:r>
            <a:r>
              <a:rPr lang="en-US" sz="2400" dirty="0" smtClean="0"/>
              <a:t>°C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Tests will range from 12 to 24 hours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Further testing in vacuum chamber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Will hold payload at 460 </a:t>
            </a:r>
            <a:r>
              <a:rPr lang="en-US" altLang="en-US" sz="2400" dirty="0" err="1" smtClean="0">
                <a:latin typeface="Arial" charset="0"/>
                <a:cs typeface="Arial" charset="0"/>
              </a:rPr>
              <a:t>kPa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(flight pressure)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Tests will range from 12 to 24 hours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Current Status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Solar panels under assembly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Electrical, OBC, and Communications systems undergoing testing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Nest structure being adapted to fit Pumpkin structure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Nest electronics undergoing tests to confirm compatibility with both HASP and EagleSat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9925" y="103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258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High Altitude Ballooning As An EagleSat Testing Opportunity</vt:lpstr>
      <vt:lpstr>Overview</vt:lpstr>
      <vt:lpstr>Background</vt:lpstr>
      <vt:lpstr>Background</vt:lpstr>
      <vt:lpstr>Background</vt:lpstr>
      <vt:lpstr>HASP Proposal Process</vt:lpstr>
      <vt:lpstr>Current Design</vt:lpstr>
      <vt:lpstr>Integration and Testing</vt:lpstr>
      <vt:lpstr>Current Status</vt:lpstr>
      <vt:lpstr>Future Work</vt:lpstr>
      <vt:lpstr>Thank you for listening.</vt:lpstr>
    </vt:vector>
  </TitlesOfParts>
  <Company>Embry-Riddle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Henney</dc:creator>
  <cp:lastModifiedBy>Information Technology</cp:lastModifiedBy>
  <cp:revision>17</cp:revision>
  <dcterms:created xsi:type="dcterms:W3CDTF">2005-05-02T15:15:32Z</dcterms:created>
  <dcterms:modified xsi:type="dcterms:W3CDTF">2014-04-03T01:17:23Z</dcterms:modified>
</cp:coreProperties>
</file>